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1504E-2B8F-4BF8-8AF8-5E63CCBD73B5}" type="datetimeFigureOut">
              <a:rPr lang="ru-RU" smtClean="0"/>
              <a:pPr/>
              <a:t>31.07.2018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1A71B-4094-4A2B-95A9-C9283D1A2B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CC29-22A3-450E-9821-EAEFCDB1BD98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F838-3EA9-4141-88EF-02621FA8F524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93B20-5889-4641-8B09-1117CF5BCFD0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A9C4F-A5A8-4018-B2C0-580672FA423C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BBF62-F23C-4344-AFC0-A0657D4BBE68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1B14-61C7-412D-A854-C0579D5EB379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9521-5B39-4167-A82B-F7E5A8FFE1C2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4F0A9-FFF8-42D2-B119-F217007BF603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32028-F7C7-46E1-B3E7-6BDF955BC168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92DF4-E812-4713-8DF6-769C12E381AC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B3B3-01C1-4550-9932-B5B31604DBB3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D3C9-02F6-4554-877C-6C883C18C6F1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1318-A384-4193-8628-6102767B7ABB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445DA-1CF5-49A0-8167-D1F4E39620AB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F9EF-395D-42E6-B324-27F37B7D2BE3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CD8F7-D7E8-4B18-963C-155651A5EDF7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44401-7058-4996-8B2E-2117B13F2D65}" type="datetime1">
              <a:rPr lang="en-US" smtClean="0"/>
              <a:pPr/>
              <a:t>7/31/2018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43306" y="200130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Андреапольский район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9" y="878595"/>
            <a:ext cx="9478849" cy="5979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27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40158" y="200130"/>
            <a:ext cx="10998557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Образовательные организации г. Андреаполь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886" y="943606"/>
            <a:ext cx="7261099" cy="580602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260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2130" y="443806"/>
            <a:ext cx="10534918" cy="6251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Реализуемые образовательные программы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327150" y="1159099"/>
          <a:ext cx="10177464" cy="5317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2488"/>
                <a:gridCol w="3392488"/>
                <a:gridCol w="3392488"/>
              </a:tblGrid>
              <a:tr h="784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ОУ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Реализуемые образовательные программы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платные услуги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Дошкольные образовательные организации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бюджетное дошкольное образовательное учреждение - детский сад № 1 «Колокольчик»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бюджетное дошкольное образовательное учреждение - детский сад № 2 «Рябинка»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бюджетное дошкольное образовательное учреждение - детский сад № 3 "Солнышко"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автономное дошкольное образовательное учреждение - детский сад № 4 «Лесовичок»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кружковые занятия  по направлениям: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подготовка детей к школе;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познавательная направленность;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логопедия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автономное дошкольное образовательное учреждение - детский сад № 5 «Теремок»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кружковые занятия  по направлениям: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подготовка детей к школе;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изобразительная  деятельность;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развитие речевой деятельности у младших дошкольников;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театрализованная деятельность;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- хореография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524" y="463640"/>
            <a:ext cx="10547797" cy="643944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Реализуемые образовательные программы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20775" y="1327150"/>
          <a:ext cx="10383837" cy="3345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1279"/>
                <a:gridCol w="3461279"/>
                <a:gridCol w="346127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ОУ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Реализуемые образовательные программы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платные услуги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Общеобразовательные организации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Андреапольская средняя общеобразовательная школа № 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среднее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Андреапольская средняя общеобразовательная школа № 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среднее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Андреапольская средняя общеобразовательная школа № 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среднее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887" y="399246"/>
            <a:ext cx="10534919" cy="721216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Реализуемые образовательные программы 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327150" y="1365250"/>
          <a:ext cx="10177464" cy="5078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2488"/>
                <a:gridCol w="3392488"/>
                <a:gridCol w="349294"/>
                <a:gridCol w="304319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ОУ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Реализуемые образовательные программы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платные услуги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Организации дополнительного образования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учреждение дополнительного образования 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Детско-юношеская спортивная школа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 спортивной направленности: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настольный теннис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гимнастика 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пауэрлифтинг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футбол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волейбол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фехтование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борьба самбо                                                                                                    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спортивная аэробика  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 бюджетное учреждение дополнительного образования «Андреапольская детская школа искусств»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образовательные программы </a:t>
                      </a:r>
                      <a:r>
                        <a:rPr lang="ru-RU" sz="1100" u="sng" dirty="0" err="1">
                          <a:latin typeface="Times New Roman"/>
                          <a:ea typeface="Times New Roman"/>
                          <a:cs typeface="Times New Roman"/>
                        </a:rPr>
                        <a:t>Общеразвивающие</a:t>
                      </a:r>
                      <a:r>
                        <a:rPr lang="ru-RU" sz="11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u="sng" dirty="0" err="1">
                          <a:latin typeface="Times New Roman"/>
                          <a:ea typeface="Times New Roman"/>
                          <a:cs typeface="Times New Roman"/>
                        </a:rPr>
                        <a:t>программы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Хореографическое искусство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Изобразительное искусство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Музыкальное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       - инструментальное исполнительство: фортепиано, синтезатор, баян, аккордеон, скрипка;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       -  сольное пение;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 err="1">
                          <a:latin typeface="Times New Roman"/>
                          <a:ea typeface="Times New Roman"/>
                          <a:cs typeface="Times New Roman"/>
                        </a:rPr>
                        <a:t>Предпрофессиональные</a:t>
                      </a:r>
                      <a:r>
                        <a:rPr lang="ru-RU" sz="1100" u="sng" dirty="0">
                          <a:latin typeface="Times New Roman"/>
                          <a:ea typeface="Times New Roman"/>
                          <a:cs typeface="Times New Roman"/>
                        </a:rPr>
                        <a:t> программы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Музыкальное искусство "Фортепиано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Музыкальное искусство "Струнные инструменты"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Музыкальное искусство "Народные инструменты"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• Изобразительное искусство " Живопись"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40158" y="200130"/>
            <a:ext cx="10998557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Образовательные организации, расположенные в сельской местности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7" y="1648596"/>
            <a:ext cx="7627467" cy="430189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31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61" y="386366"/>
            <a:ext cx="10290219" cy="74697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Реализуемые образовательные программы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390919" y="2137491"/>
          <a:ext cx="10126574" cy="1582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7324"/>
                <a:gridCol w="3349625"/>
                <a:gridCol w="33496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ОУ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Реализуемые образовательные программы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платные услуги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Дошкольные образовательные организации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бюджетное дошкольное образовательное учреждение - детский сад «Елочка»  п. Бологово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дошкольное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социальных услуг без предоставления проживания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61" y="386366"/>
            <a:ext cx="10290219" cy="74697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Реализуемые образовательные программы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42859" y="1519306"/>
          <a:ext cx="10048875" cy="4571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625"/>
                <a:gridCol w="3349625"/>
                <a:gridCol w="334962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ОУ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Реализуемые образовательные программы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Дополнительные платные услуги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организации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Бологовская средняя общеобразовательная школа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среднее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Волокская основная общеобразовательная школа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Скудинская основная общеобразовательная школа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Торопацкая основная общеобразовательная школа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Муниципальное общеобразовательное учреждение Хотилицкая основная общеобразовательная школа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начальное общее образование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основное общее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</TotalTime>
  <Words>523</Words>
  <Application>Microsoft Office PowerPoint</Application>
  <PresentationFormat>Произвольный</PresentationFormat>
  <Paragraphs>151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Андреапольский район</vt:lpstr>
      <vt:lpstr>Образовательные организации г. Андреаполь</vt:lpstr>
      <vt:lpstr>Реализуемые образовательные программы </vt:lpstr>
      <vt:lpstr>Реализуемые образовательные программы </vt:lpstr>
      <vt:lpstr>Реализуемые образовательные программы </vt:lpstr>
      <vt:lpstr>Образовательные организации, расположенные в сельской местности</vt:lpstr>
      <vt:lpstr>Реализуемые образовательные программы </vt:lpstr>
      <vt:lpstr>Реализуемые образовательные программы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Андреапольский район</dc:title>
  <dc:creator>Елена Вахрушева</dc:creator>
  <cp:lastModifiedBy>Admin</cp:lastModifiedBy>
  <cp:revision>9</cp:revision>
  <dcterms:created xsi:type="dcterms:W3CDTF">2018-05-10T13:21:06Z</dcterms:created>
  <dcterms:modified xsi:type="dcterms:W3CDTF">2018-07-31T13:14:25Z</dcterms:modified>
</cp:coreProperties>
</file>